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1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5" r:id="rId1"/>
    <p:sldMasterId id="2147484163" r:id="rId2"/>
    <p:sldMasterId id="2147484166" r:id="rId3"/>
    <p:sldMasterId id="2147484210" r:id="rId4"/>
    <p:sldMasterId id="2147484169" r:id="rId5"/>
    <p:sldMasterId id="2147484172" r:id="rId6"/>
    <p:sldMasterId id="2147484207" r:id="rId7"/>
    <p:sldMasterId id="2147484175" r:id="rId8"/>
    <p:sldMasterId id="2147484178" r:id="rId9"/>
    <p:sldMasterId id="2147484187" r:id="rId10"/>
    <p:sldMasterId id="2147484213" r:id="rId11"/>
    <p:sldMasterId id="2147484191" r:id="rId12"/>
    <p:sldMasterId id="2147484195" r:id="rId13"/>
  </p:sldMasterIdLst>
  <p:notesMasterIdLst>
    <p:notesMasterId r:id="rId32"/>
  </p:notesMasterIdLst>
  <p:handoutMasterIdLst>
    <p:handoutMasterId r:id="rId33"/>
  </p:handoutMasterIdLst>
  <p:sldIdLst>
    <p:sldId id="263" r:id="rId14"/>
    <p:sldId id="317" r:id="rId15"/>
    <p:sldId id="325" r:id="rId16"/>
    <p:sldId id="326" r:id="rId17"/>
    <p:sldId id="318" r:id="rId18"/>
    <p:sldId id="327" r:id="rId19"/>
    <p:sldId id="328" r:id="rId20"/>
    <p:sldId id="331" r:id="rId21"/>
    <p:sldId id="332" r:id="rId22"/>
    <p:sldId id="333" r:id="rId23"/>
    <p:sldId id="334" r:id="rId24"/>
    <p:sldId id="335" r:id="rId25"/>
    <p:sldId id="336" r:id="rId26"/>
    <p:sldId id="345" r:id="rId27"/>
    <p:sldId id="342" r:id="rId28"/>
    <p:sldId id="343" r:id="rId29"/>
    <p:sldId id="344" r:id="rId30"/>
    <p:sldId id="347" r:id="rId31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402F"/>
    <a:srgbClr val="808080"/>
    <a:srgbClr val="203864"/>
    <a:srgbClr val="22A952"/>
    <a:srgbClr val="93C355"/>
    <a:srgbClr val="E74011"/>
    <a:srgbClr val="D81921"/>
    <a:srgbClr val="DA1C5C"/>
    <a:srgbClr val="11897D"/>
    <a:srgbClr val="2A3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0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213834F-D22E-4497-A047-BFCFDF50B5F1}" type="datetimeFigureOut">
              <a:rPr lang="pl-PL"/>
              <a:pPr>
                <a:defRPr/>
              </a:pPr>
              <a:t>08.12.2021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BAAE9DA-4C0C-4AD4-B5BC-658642A8DCB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78DE28-59B7-4742-8B25-BCF3E79B99D5}" type="datetimeFigureOut">
              <a:rPr lang="pl-PL"/>
              <a:pPr>
                <a:defRPr/>
              </a:pPr>
              <a:t>08.12.2021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altLang="pl-PL" noProof="0"/>
              <a:t>Kliknij, aby edytować style wzorca tekstu</a:t>
            </a:r>
          </a:p>
          <a:p>
            <a:pPr lvl="1"/>
            <a:r>
              <a:rPr lang="pl-PL" altLang="pl-PL" noProof="0"/>
              <a:t>Drugi poziom</a:t>
            </a:r>
          </a:p>
          <a:p>
            <a:pPr lvl="2"/>
            <a:r>
              <a:rPr lang="pl-PL" altLang="pl-PL" noProof="0"/>
              <a:t>Trzeci poziom</a:t>
            </a:r>
          </a:p>
          <a:p>
            <a:pPr lvl="3"/>
            <a:r>
              <a:rPr lang="pl-PL" altLang="pl-PL" noProof="0"/>
              <a:t>Czwarty poziom</a:t>
            </a:r>
          </a:p>
          <a:p>
            <a:pPr lvl="4"/>
            <a:r>
              <a:rPr lang="pl-PL" alt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5FDDE4C-22CD-457F-BA78-216506725F20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19641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3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-36512" y="2780928"/>
            <a:ext cx="7907770" cy="1442093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rgbClr val="80808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54993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622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357188" y="49639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CCFB3B4-0768-4821-8B82-BAF8A13EE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808080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808080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71600" y="548681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5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357188" y="49639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CCFB3B4-0768-4821-8B82-BAF8A13EE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808080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808080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71600" y="548681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a 8">
            <a:extLst>
              <a:ext uri="{FF2B5EF4-FFF2-40B4-BE49-F238E27FC236}">
                <a16:creationId xmlns:a16="http://schemas.microsoft.com/office/drawing/2014/main" id="{9F2F80D3-EB6C-4F83-8A22-DF510F30E2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49089" y="5910596"/>
            <a:ext cx="1082595" cy="4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9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0" y="547416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99591" y="599704"/>
            <a:ext cx="6754489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075634"/>
            <a:ext cx="152398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0" y="547416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80808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808080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99591" y="599704"/>
            <a:ext cx="6754489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41E907D9-3994-48A6-974E-7B4C3B017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49089" y="5910596"/>
            <a:ext cx="1082595" cy="459283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9DBEAB83-E191-4CF4-A6F4-86579900A3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64" y="6079297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808080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808080"/>
              </a:solidFill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6476E89-249E-41A1-AE95-D2B2579241B8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584" y="6079297"/>
            <a:ext cx="0" cy="469900"/>
          </a:xfrm>
          <a:prstGeom prst="line">
            <a:avLst/>
          </a:prstGeom>
          <a:ln w="28575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73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19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4110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-36512" y="2780928"/>
            <a:ext cx="7907770" cy="1442093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rgbClr val="DF402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70935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-36512" y="2780928"/>
            <a:ext cx="7907770" cy="1442093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rgbClr val="2038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1258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297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357188" y="49639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03864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03864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03864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71600" y="548681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12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357188" y="49639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03864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03864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03864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71600" y="548681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8DA0FA05-269E-44C0-AB8A-124C72FF8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49089" y="5910596"/>
            <a:ext cx="1082595" cy="4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31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05709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4DF0749-7065-4644-9955-3819F290A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23170" y="5913331"/>
            <a:ext cx="1018386" cy="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42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68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107504" y="48446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03864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03864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03864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27584" y="510606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6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107504" y="48446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03864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03864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27584" y="510606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6256857F-4853-44AC-8734-960416202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07223" y="6079297"/>
            <a:ext cx="1018386" cy="432043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593927C3-E7C0-4EB0-932E-2B645A89AC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64" y="6079297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03864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03864"/>
              </a:solidFill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CDD7C1-8313-447D-B99C-1975D6B2135B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584" y="6079297"/>
            <a:ext cx="0" cy="469900"/>
          </a:xfrm>
          <a:prstGeom prst="line">
            <a:avLst/>
          </a:prstGeom>
          <a:ln w="28575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59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2021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797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0386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4DF0749-7065-4644-9955-3819F290A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23170" y="5913331"/>
            <a:ext cx="1018386" cy="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32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828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107504" y="48446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93C355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2A952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27584" y="510606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82" y="6079297"/>
            <a:ext cx="1523980" cy="540000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77A7EE41-1C38-40E8-AA77-43833BD331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64" y="6079297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2A95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2A952"/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C178AF6-E1E1-411B-A890-D43A9280B463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584" y="6079297"/>
            <a:ext cx="0" cy="469900"/>
          </a:xfrm>
          <a:prstGeom prst="line">
            <a:avLst/>
          </a:prstGeom>
          <a:ln w="28575">
            <a:solidFill>
              <a:srgbClr val="22A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005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107504" y="48446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93C355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2A952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27584" y="510606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3162E4AA-30E6-4D58-B988-674C83F2D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07223" y="6082632"/>
            <a:ext cx="1018386" cy="432043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343963DB-73C7-4C0F-830D-89282C6612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64" y="6079297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2A95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2A952"/>
              </a:solidFill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16B80302-0481-4E95-86D7-866F2147B277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584" y="6079297"/>
            <a:ext cx="0" cy="469900"/>
          </a:xfrm>
          <a:prstGeom prst="line">
            <a:avLst/>
          </a:prstGeom>
          <a:ln w="28575">
            <a:solidFill>
              <a:srgbClr val="22A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9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2A952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02759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2A952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4DF0749-7065-4644-9955-3819F290A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23170" y="5913331"/>
            <a:ext cx="1018386" cy="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14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111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107504" y="48446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93C355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2A95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2A952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2A952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27584" y="510606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rgbClr val="22A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20" y="5951484"/>
            <a:ext cx="152398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29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107504" y="484463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93C355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2A95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2A952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22A952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22A95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827584" y="510606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rgbClr val="22A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3162E4AA-30E6-4D58-B988-674C83F2D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27778" y="6021287"/>
            <a:ext cx="1018386" cy="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72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2A952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5877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323528" y="484463"/>
            <a:ext cx="792088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DF402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5436" y="5983431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DF402F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DF402F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DF402F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71600" y="548681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9956" y="5983431"/>
            <a:ext cx="0" cy="469900"/>
          </a:xfrm>
          <a:prstGeom prst="line">
            <a:avLst/>
          </a:prstGeom>
          <a:ln w="28575">
            <a:solidFill>
              <a:srgbClr val="DF4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76" y="5913331"/>
            <a:ext cx="152398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37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pl-PL" altLang="pl-PL" sz="1200" b="1" dirty="0">
              <a:solidFill>
                <a:srgbClr val="22A952"/>
              </a:solidFill>
            </a:endParaRPr>
          </a:p>
        </p:txBody>
      </p:sp>
      <p:sp>
        <p:nvSpPr>
          <p:cNvPr id="8" name="Prostokąt 8">
            <a:extLst>
              <a:ext uri="{FF2B5EF4-FFF2-40B4-BE49-F238E27FC236}">
                <a16:creationId xmlns:a16="http://schemas.microsoft.com/office/drawing/2014/main" id="{AE73BD76-8F13-447C-81A9-0BD5C10E4B24}"/>
              </a:ext>
            </a:extLst>
          </p:cNvPr>
          <p:cNvSpPr/>
          <p:nvPr userDrawn="1"/>
        </p:nvSpPr>
        <p:spPr>
          <a:xfrm>
            <a:off x="0" y="2708920"/>
            <a:ext cx="7907770" cy="1512168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22A952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tekstu 17">
            <a:extLst>
              <a:ext uri="{FF2B5EF4-FFF2-40B4-BE49-F238E27FC236}">
                <a16:creationId xmlns:a16="http://schemas.microsoft.com/office/drawing/2014/main" id="{2CD6E968-9E1C-41BC-8C5F-9816BC2DA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4DF0749-7065-4644-9955-3819F290A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43014" y="5978586"/>
            <a:ext cx="1018386" cy="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51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475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2600" y="5989638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22A952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22A952"/>
              </a:solidFill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7120" y="5989638"/>
            <a:ext cx="0" cy="469900"/>
          </a:xfrm>
          <a:prstGeom prst="line">
            <a:avLst/>
          </a:prstGeom>
          <a:ln w="28575">
            <a:solidFill>
              <a:srgbClr val="22A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96AE73B9-6913-4BEB-8B0B-2ECE4EA07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2320" y="5762499"/>
            <a:ext cx="1120986" cy="475570"/>
          </a:xfrm>
          <a:prstGeom prst="rect">
            <a:avLst/>
          </a:prstGeom>
        </p:spPr>
      </p:pic>
      <p:sp>
        <p:nvSpPr>
          <p:cNvPr id="9" name="Symbol zastępczy tytułu 8">
            <a:extLst>
              <a:ext uri="{FF2B5EF4-FFF2-40B4-BE49-F238E27FC236}">
                <a16:creationId xmlns:a16="http://schemas.microsoft.com/office/drawing/2014/main" id="{97DA16FA-8C59-4B9E-9DE6-5C39115C95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96659" y="270892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13080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-36512" y="2780928"/>
            <a:ext cx="7907770" cy="1442093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rgbClr val="22A95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16675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284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ytułu 8">
            <a:extLst>
              <a:ext uri="{FF2B5EF4-FFF2-40B4-BE49-F238E27FC236}">
                <a16:creationId xmlns:a16="http://schemas.microsoft.com/office/drawing/2014/main" id="{97DA16FA-8C59-4B9E-9DE6-5C39115C95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96659" y="270892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89200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-36512" y="2780928"/>
            <a:ext cx="7907770" cy="1442093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35856" y="3131107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1">
                <a:solidFill>
                  <a:srgbClr val="93C35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3162E4AA-30E6-4D58-B988-674C83F2D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43014" y="5877272"/>
            <a:ext cx="1018386" cy="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93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4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323528" y="484463"/>
            <a:ext cx="792088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DF402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485436" y="5983431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DF402F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DF402F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DF402F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971600" y="548681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79956" y="5983431"/>
            <a:ext cx="0" cy="469900"/>
          </a:xfrm>
          <a:prstGeom prst="line">
            <a:avLst/>
          </a:prstGeom>
          <a:ln w="28575">
            <a:solidFill>
              <a:srgbClr val="DF4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DDD983A1-3F6D-4DD2-A45E-750687433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58961" y="5925261"/>
            <a:ext cx="1082595" cy="4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8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2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0" y="398462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DF402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DF402F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614412" y="450750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C19CFC4-DCA6-4B40-A89A-6F987B12A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041143"/>
            <a:ext cx="1523980" cy="540000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7B3B8C6-96F6-4720-8793-DEF752942C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64" y="6079297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DF402F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DF402F"/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B38F7AB-4DA1-4E01-8725-F109F57D1440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584" y="6079297"/>
            <a:ext cx="0" cy="469900"/>
          </a:xfrm>
          <a:prstGeom prst="line">
            <a:avLst/>
          </a:prstGeom>
          <a:ln w="28575">
            <a:solidFill>
              <a:srgbClr val="DF4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02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8">
            <a:extLst>
              <a:ext uri="{FF2B5EF4-FFF2-40B4-BE49-F238E27FC236}">
                <a16:creationId xmlns:a16="http://schemas.microsoft.com/office/drawing/2014/main" id="{09325B7F-84ED-44F2-907E-67EBA3A3A1BF}"/>
              </a:ext>
            </a:extLst>
          </p:cNvPr>
          <p:cNvSpPr/>
          <p:nvPr userDrawn="1"/>
        </p:nvSpPr>
        <p:spPr>
          <a:xfrm>
            <a:off x="0" y="398462"/>
            <a:ext cx="7907770" cy="794021"/>
          </a:xfrm>
          <a:custGeom>
            <a:avLst/>
            <a:gdLst>
              <a:gd name="connsiteX0" fmla="*/ 0 w 6825961"/>
              <a:gd name="connsiteY0" fmla="*/ 0 h 794021"/>
              <a:gd name="connsiteX1" fmla="*/ 6825961 w 6825961"/>
              <a:gd name="connsiteY1" fmla="*/ 0 h 794021"/>
              <a:gd name="connsiteX2" fmla="*/ 6825961 w 6825961"/>
              <a:gd name="connsiteY2" fmla="*/ 794021 h 794021"/>
              <a:gd name="connsiteX3" fmla="*/ 0 w 6825961"/>
              <a:gd name="connsiteY3" fmla="*/ 794021 h 794021"/>
              <a:gd name="connsiteX4" fmla="*/ 0 w 6825961"/>
              <a:gd name="connsiteY4" fmla="*/ 0 h 794021"/>
              <a:gd name="connsiteX0" fmla="*/ 0 w 7272770"/>
              <a:gd name="connsiteY0" fmla="*/ 0 h 794021"/>
              <a:gd name="connsiteX1" fmla="*/ 7272770 w 7272770"/>
              <a:gd name="connsiteY1" fmla="*/ 10391 h 794021"/>
              <a:gd name="connsiteX2" fmla="*/ 6825961 w 7272770"/>
              <a:gd name="connsiteY2" fmla="*/ 794021 h 794021"/>
              <a:gd name="connsiteX3" fmla="*/ 0 w 7272770"/>
              <a:gd name="connsiteY3" fmla="*/ 794021 h 794021"/>
              <a:gd name="connsiteX4" fmla="*/ 0 w 7272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68259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  <a:gd name="connsiteX0" fmla="*/ 0 w 7907770"/>
              <a:gd name="connsiteY0" fmla="*/ 0 h 794021"/>
              <a:gd name="connsiteX1" fmla="*/ 7907770 w 7907770"/>
              <a:gd name="connsiteY1" fmla="*/ 23091 h 794021"/>
              <a:gd name="connsiteX2" fmla="*/ 7473661 w 7907770"/>
              <a:gd name="connsiteY2" fmla="*/ 794021 h 794021"/>
              <a:gd name="connsiteX3" fmla="*/ 0 w 7907770"/>
              <a:gd name="connsiteY3" fmla="*/ 794021 h 794021"/>
              <a:gd name="connsiteX4" fmla="*/ 0 w 7907770"/>
              <a:gd name="connsiteY4" fmla="*/ 0 h 79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770" h="794021">
                <a:moveTo>
                  <a:pt x="0" y="0"/>
                </a:moveTo>
                <a:lnTo>
                  <a:pt x="7907770" y="23091"/>
                </a:lnTo>
                <a:lnTo>
                  <a:pt x="7473661" y="794021"/>
                </a:lnTo>
                <a:lnTo>
                  <a:pt x="0" y="794021"/>
                </a:lnTo>
                <a:lnTo>
                  <a:pt x="0" y="0"/>
                </a:lnTo>
                <a:close/>
              </a:path>
            </a:pathLst>
          </a:custGeom>
          <a:solidFill>
            <a:srgbClr val="DF402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5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233064" y="6079297"/>
            <a:ext cx="512763" cy="46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3A1CCE4B-A9D8-4CFB-A241-AA750404C5F3}" type="slidenum">
              <a:rPr lang="pl-PL" altLang="pl-PL" sz="1200" b="1" smtClean="0">
                <a:solidFill>
                  <a:srgbClr val="DF402F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pl-PL" altLang="pl-PL" sz="1200" b="1" dirty="0">
              <a:solidFill>
                <a:srgbClr val="DF402F"/>
              </a:solidFill>
            </a:endParaRPr>
          </a:p>
        </p:txBody>
      </p:sp>
      <p:sp>
        <p:nvSpPr>
          <p:cNvPr id="13" name="Symbol zastępczy tekstu 20"/>
          <p:cNvSpPr>
            <a:spLocks noGrp="1"/>
          </p:cNvSpPr>
          <p:nvPr>
            <p:ph type="body" sz="quarter" idx="12"/>
          </p:nvPr>
        </p:nvSpPr>
        <p:spPr>
          <a:xfrm>
            <a:off x="971550" y="2060575"/>
            <a:ext cx="7272338" cy="3455988"/>
          </a:xfrm>
          <a:prstGeom prst="rect">
            <a:avLst/>
          </a:prstGeom>
        </p:spPr>
        <p:txBody>
          <a:bodyPr/>
          <a:lstStyle>
            <a:lvl1pPr>
              <a:buClr>
                <a:srgbClr val="DF402F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1pPr>
            <a:lvl2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2pPr>
            <a:lvl3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3pPr>
            <a:lvl4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4pPr>
            <a:lvl5pPr>
              <a:buClr>
                <a:srgbClr val="DF402F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tekstu 17"/>
          <p:cNvSpPr>
            <a:spLocks noGrp="1"/>
          </p:cNvSpPr>
          <p:nvPr>
            <p:ph type="body" sz="quarter" idx="10"/>
          </p:nvPr>
        </p:nvSpPr>
        <p:spPr>
          <a:xfrm>
            <a:off x="614412" y="450750"/>
            <a:ext cx="7272288" cy="741733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5AEDCFD-3933-47CA-9A1C-BF54A9969D1F}"/>
              </a:ext>
            </a:extLst>
          </p:cNvPr>
          <p:cNvCxnSpPr>
            <a:cxnSpLocks/>
          </p:cNvCxnSpPr>
          <p:nvPr userDrawn="1"/>
        </p:nvCxnSpPr>
        <p:spPr>
          <a:xfrm flipV="1">
            <a:off x="827584" y="6079297"/>
            <a:ext cx="0" cy="469900"/>
          </a:xfrm>
          <a:prstGeom prst="line">
            <a:avLst/>
          </a:prstGeom>
          <a:ln w="28575">
            <a:solidFill>
              <a:srgbClr val="DF4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a 7">
            <a:extLst>
              <a:ext uri="{FF2B5EF4-FFF2-40B4-BE49-F238E27FC236}">
                <a16:creationId xmlns:a16="http://schemas.microsoft.com/office/drawing/2014/main" id="{CE2EC215-6402-4593-B303-0B8811C2D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75118" y="6079297"/>
            <a:ext cx="1082595" cy="4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4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F4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98D62994-9352-46FB-AAC4-979996F024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pic>
        <p:nvPicPr>
          <p:cNvPr id="7" name="Grafika 1">
            <a:extLst>
              <a:ext uri="{FF2B5EF4-FFF2-40B4-BE49-F238E27FC236}">
                <a16:creationId xmlns:a16="http://schemas.microsoft.com/office/drawing/2014/main" id="{E3D41A27-E278-45C5-A780-4CDD07609C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67613" y="5840413"/>
            <a:ext cx="1066800" cy="4683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226" r:id="rId2"/>
    <p:sldLayoutId id="2147484117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115616" y="28575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  <p:grpSp>
        <p:nvGrpSpPr>
          <p:cNvPr id="8" name="Grafika 8">
            <a:extLst>
              <a:ext uri="{FF2B5EF4-FFF2-40B4-BE49-F238E27FC236}">
                <a16:creationId xmlns:a16="http://schemas.microsoft.com/office/drawing/2014/main" id="{FE63833E-EEAB-4DB7-8BB7-DCCA006E1135}"/>
              </a:ext>
            </a:extLst>
          </p:cNvPr>
          <p:cNvGrpSpPr/>
          <p:nvPr/>
        </p:nvGrpSpPr>
        <p:grpSpPr>
          <a:xfrm>
            <a:off x="0" y="0"/>
            <a:ext cx="9135427" cy="6858000"/>
            <a:chOff x="0" y="0"/>
            <a:chExt cx="9135427" cy="6858000"/>
          </a:xfrm>
          <a:solidFill>
            <a:srgbClr val="203864"/>
          </a:solidFill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FD65D7D2-C7A7-4FAA-A580-1CD6C2D5CC02}"/>
                </a:ext>
              </a:extLst>
            </p:cNvPr>
            <p:cNvSpPr/>
            <p:nvPr/>
          </p:nvSpPr>
          <p:spPr>
            <a:xfrm>
              <a:off x="1587" y="4823142"/>
              <a:ext cx="9133840" cy="2034857"/>
            </a:xfrm>
            <a:custGeom>
              <a:avLst/>
              <a:gdLst>
                <a:gd name="connsiteX0" fmla="*/ 8982075 w 9133840"/>
                <a:gd name="connsiteY0" fmla="*/ 0 h 2034857"/>
                <a:gd name="connsiteX1" fmla="*/ 8982075 w 9133840"/>
                <a:gd name="connsiteY1" fmla="*/ 1863725 h 2034857"/>
                <a:gd name="connsiteX2" fmla="*/ 160338 w 9133840"/>
                <a:gd name="connsiteY2" fmla="*/ 1863725 h 2034857"/>
                <a:gd name="connsiteX3" fmla="*/ 160338 w 9133840"/>
                <a:gd name="connsiteY3" fmla="*/ 0 h 2034857"/>
                <a:gd name="connsiteX4" fmla="*/ 0 w 9133840"/>
                <a:gd name="connsiteY4" fmla="*/ 0 h 2034857"/>
                <a:gd name="connsiteX5" fmla="*/ 0 w 9133840"/>
                <a:gd name="connsiteY5" fmla="*/ 2034857 h 2034857"/>
                <a:gd name="connsiteX6" fmla="*/ 9133840 w 9133840"/>
                <a:gd name="connsiteY6" fmla="*/ 2034857 h 2034857"/>
                <a:gd name="connsiteX7" fmla="*/ 9133840 w 9133840"/>
                <a:gd name="connsiteY7" fmla="*/ 0 h 20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33840" h="2034857">
                  <a:moveTo>
                    <a:pt x="8982075" y="0"/>
                  </a:moveTo>
                  <a:lnTo>
                    <a:pt x="8982075" y="1863725"/>
                  </a:lnTo>
                  <a:lnTo>
                    <a:pt x="160338" y="1863725"/>
                  </a:lnTo>
                  <a:lnTo>
                    <a:pt x="160338" y="0"/>
                  </a:lnTo>
                  <a:lnTo>
                    <a:pt x="0" y="0"/>
                  </a:lnTo>
                  <a:lnTo>
                    <a:pt x="0" y="2034857"/>
                  </a:lnTo>
                  <a:lnTo>
                    <a:pt x="9133840" y="2034857"/>
                  </a:lnTo>
                  <a:lnTo>
                    <a:pt x="9133840" y="0"/>
                  </a:lnTo>
                  <a:close/>
                </a:path>
              </a:pathLst>
            </a:custGeom>
            <a:solidFill>
              <a:srgbClr val="22A952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1AA73FF9-15DE-4B66-86D2-DF9552CA947A}"/>
                </a:ext>
              </a:extLst>
            </p:cNvPr>
            <p:cNvSpPr/>
            <p:nvPr/>
          </p:nvSpPr>
          <p:spPr>
            <a:xfrm>
              <a:off x="0" y="0"/>
              <a:ext cx="9133839" cy="2109470"/>
            </a:xfrm>
            <a:custGeom>
              <a:avLst/>
              <a:gdLst>
                <a:gd name="connsiteX0" fmla="*/ 0 w 9133839"/>
                <a:gd name="connsiteY0" fmla="*/ 0 h 2109470"/>
                <a:gd name="connsiteX1" fmla="*/ 0 w 9133839"/>
                <a:gd name="connsiteY1" fmla="*/ 2109470 h 2109470"/>
                <a:gd name="connsiteX2" fmla="*/ 160338 w 9133839"/>
                <a:gd name="connsiteY2" fmla="*/ 2109470 h 2109470"/>
                <a:gd name="connsiteX3" fmla="*/ 160338 w 9133839"/>
                <a:gd name="connsiteY3" fmla="*/ 162878 h 2109470"/>
                <a:gd name="connsiteX4" fmla="*/ 8982075 w 9133839"/>
                <a:gd name="connsiteY4" fmla="*/ 162878 h 2109470"/>
                <a:gd name="connsiteX5" fmla="*/ 8982075 w 9133839"/>
                <a:gd name="connsiteY5" fmla="*/ 2109470 h 2109470"/>
                <a:gd name="connsiteX6" fmla="*/ 9133840 w 9133839"/>
                <a:gd name="connsiteY6" fmla="*/ 2109470 h 2109470"/>
                <a:gd name="connsiteX7" fmla="*/ 9133840 w 9133839"/>
                <a:gd name="connsiteY7" fmla="*/ 0 h 210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33839" h="2109470">
                  <a:moveTo>
                    <a:pt x="0" y="0"/>
                  </a:moveTo>
                  <a:lnTo>
                    <a:pt x="0" y="2109470"/>
                  </a:lnTo>
                  <a:lnTo>
                    <a:pt x="160338" y="2109470"/>
                  </a:lnTo>
                  <a:lnTo>
                    <a:pt x="160338" y="162878"/>
                  </a:lnTo>
                  <a:lnTo>
                    <a:pt x="8982075" y="162878"/>
                  </a:lnTo>
                  <a:lnTo>
                    <a:pt x="8982075" y="2109470"/>
                  </a:lnTo>
                  <a:lnTo>
                    <a:pt x="9133840" y="2109470"/>
                  </a:lnTo>
                  <a:lnTo>
                    <a:pt x="9133840" y="0"/>
                  </a:lnTo>
                  <a:close/>
                </a:path>
              </a:pathLst>
            </a:custGeom>
            <a:solidFill>
              <a:srgbClr val="93C355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0345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90" r:id="rId2"/>
    <p:sldLayoutId id="2147484199" r:id="rId3"/>
    <p:sldLayoutId id="2147484200" r:id="rId4"/>
    <p:sldLayoutId id="2147484189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22A95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115616" y="28575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  <p:grpSp>
        <p:nvGrpSpPr>
          <p:cNvPr id="2" name="Grafika 5">
            <a:extLst>
              <a:ext uri="{FF2B5EF4-FFF2-40B4-BE49-F238E27FC236}">
                <a16:creationId xmlns:a16="http://schemas.microsoft.com/office/drawing/2014/main" id="{7BBF5367-4909-4F3D-979C-7F9E1FDA57E9}"/>
              </a:ext>
            </a:extLst>
          </p:cNvPr>
          <p:cNvGrpSpPr/>
          <p:nvPr/>
        </p:nvGrpSpPr>
        <p:grpSpPr>
          <a:xfrm>
            <a:off x="206400" y="154800"/>
            <a:ext cx="8723014" cy="6548400"/>
            <a:chOff x="206400" y="154800"/>
            <a:chExt cx="8723014" cy="6548400"/>
          </a:xfrm>
          <a:solidFill>
            <a:srgbClr val="203864"/>
          </a:solidFill>
        </p:grpSpPr>
        <p:sp>
          <p:nvSpPr>
            <p:cNvPr id="3" name="Dowolny kształt: kształt 2">
              <a:extLst>
                <a:ext uri="{FF2B5EF4-FFF2-40B4-BE49-F238E27FC236}">
                  <a16:creationId xmlns:a16="http://schemas.microsoft.com/office/drawing/2014/main" id="{594BFBAB-21E3-4F78-B85A-479ACF7D85EA}"/>
                </a:ext>
              </a:extLst>
            </p:cNvPr>
            <p:cNvSpPr/>
            <p:nvPr/>
          </p:nvSpPr>
          <p:spPr>
            <a:xfrm>
              <a:off x="207915" y="4760204"/>
              <a:ext cx="8721498" cy="1942995"/>
            </a:xfrm>
            <a:custGeom>
              <a:avLst/>
              <a:gdLst>
                <a:gd name="connsiteX0" fmla="*/ 8576585 w 8721498"/>
                <a:gd name="connsiteY0" fmla="*/ 0 h 1942995"/>
                <a:gd name="connsiteX1" fmla="*/ 8576585 w 8721498"/>
                <a:gd name="connsiteY1" fmla="*/ 1779588 h 1942995"/>
                <a:gd name="connsiteX2" fmla="*/ 153099 w 8721498"/>
                <a:gd name="connsiteY2" fmla="*/ 1779588 h 1942995"/>
                <a:gd name="connsiteX3" fmla="*/ 153099 w 8721498"/>
                <a:gd name="connsiteY3" fmla="*/ 0 h 1942995"/>
                <a:gd name="connsiteX4" fmla="*/ 0 w 8721498"/>
                <a:gd name="connsiteY4" fmla="*/ 0 h 1942995"/>
                <a:gd name="connsiteX5" fmla="*/ 0 w 8721498"/>
                <a:gd name="connsiteY5" fmla="*/ 1942995 h 1942995"/>
                <a:gd name="connsiteX6" fmla="*/ 8721499 w 8721498"/>
                <a:gd name="connsiteY6" fmla="*/ 1942995 h 1942995"/>
                <a:gd name="connsiteX7" fmla="*/ 8721499 w 8721498"/>
                <a:gd name="connsiteY7" fmla="*/ 0 h 194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21498" h="1942995">
                  <a:moveTo>
                    <a:pt x="8576585" y="0"/>
                  </a:moveTo>
                  <a:lnTo>
                    <a:pt x="8576585" y="1779588"/>
                  </a:lnTo>
                  <a:lnTo>
                    <a:pt x="153099" y="1779588"/>
                  </a:lnTo>
                  <a:lnTo>
                    <a:pt x="153099" y="0"/>
                  </a:lnTo>
                  <a:lnTo>
                    <a:pt x="0" y="0"/>
                  </a:lnTo>
                  <a:lnTo>
                    <a:pt x="0" y="1942995"/>
                  </a:lnTo>
                  <a:lnTo>
                    <a:pt x="8721499" y="1942995"/>
                  </a:lnTo>
                  <a:lnTo>
                    <a:pt x="8721499" y="0"/>
                  </a:lnTo>
                  <a:close/>
                </a:path>
              </a:pathLst>
            </a:custGeom>
            <a:solidFill>
              <a:srgbClr val="22A952"/>
            </a:solidFill>
            <a:ln w="302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C567E11A-063F-4A79-81C2-7FD1F1978B0D}"/>
                </a:ext>
              </a:extLst>
            </p:cNvPr>
            <p:cNvSpPr/>
            <p:nvPr/>
          </p:nvSpPr>
          <p:spPr>
            <a:xfrm>
              <a:off x="206400" y="154800"/>
              <a:ext cx="8721498" cy="2014239"/>
            </a:xfrm>
            <a:custGeom>
              <a:avLst/>
              <a:gdLst>
                <a:gd name="connsiteX0" fmla="*/ 0 w 8721498"/>
                <a:gd name="connsiteY0" fmla="*/ 0 h 2014239"/>
                <a:gd name="connsiteX1" fmla="*/ 0 w 8721498"/>
                <a:gd name="connsiteY1" fmla="*/ 2014239 h 2014239"/>
                <a:gd name="connsiteX2" fmla="*/ 153099 w 8721498"/>
                <a:gd name="connsiteY2" fmla="*/ 2014239 h 2014239"/>
                <a:gd name="connsiteX3" fmla="*/ 153099 w 8721498"/>
                <a:gd name="connsiteY3" fmla="*/ 155525 h 2014239"/>
                <a:gd name="connsiteX4" fmla="*/ 8576585 w 8721498"/>
                <a:gd name="connsiteY4" fmla="*/ 155525 h 2014239"/>
                <a:gd name="connsiteX5" fmla="*/ 8576585 w 8721498"/>
                <a:gd name="connsiteY5" fmla="*/ 2014239 h 2014239"/>
                <a:gd name="connsiteX6" fmla="*/ 8721498 w 8721498"/>
                <a:gd name="connsiteY6" fmla="*/ 2014239 h 2014239"/>
                <a:gd name="connsiteX7" fmla="*/ 8721498 w 8721498"/>
                <a:gd name="connsiteY7" fmla="*/ 0 h 201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21498" h="2014239">
                  <a:moveTo>
                    <a:pt x="0" y="0"/>
                  </a:moveTo>
                  <a:lnTo>
                    <a:pt x="0" y="2014239"/>
                  </a:lnTo>
                  <a:lnTo>
                    <a:pt x="153099" y="2014239"/>
                  </a:lnTo>
                  <a:lnTo>
                    <a:pt x="153099" y="155525"/>
                  </a:lnTo>
                  <a:lnTo>
                    <a:pt x="8576585" y="155525"/>
                  </a:lnTo>
                  <a:lnTo>
                    <a:pt x="8576585" y="2014239"/>
                  </a:lnTo>
                  <a:lnTo>
                    <a:pt x="8721498" y="2014239"/>
                  </a:lnTo>
                  <a:lnTo>
                    <a:pt x="8721498" y="0"/>
                  </a:lnTo>
                  <a:close/>
                </a:path>
              </a:pathLst>
            </a:custGeom>
            <a:solidFill>
              <a:srgbClr val="93C355"/>
            </a:solidFill>
            <a:ln w="302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58656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22A95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A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  <p:grpSp>
        <p:nvGrpSpPr>
          <p:cNvPr id="5" name="Grafika 3">
            <a:extLst>
              <a:ext uri="{FF2B5EF4-FFF2-40B4-BE49-F238E27FC236}">
                <a16:creationId xmlns:a16="http://schemas.microsoft.com/office/drawing/2014/main" id="{04A06D6E-7E22-4810-B96A-B999A3030D1C}"/>
              </a:ext>
            </a:extLst>
          </p:cNvPr>
          <p:cNvGrpSpPr/>
          <p:nvPr/>
        </p:nvGrpSpPr>
        <p:grpSpPr>
          <a:xfrm>
            <a:off x="227383" y="170538"/>
            <a:ext cx="8689233" cy="6516923"/>
            <a:chOff x="3200399" y="2400300"/>
            <a:chExt cx="5212027" cy="3909020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C947C4A0-B3E3-4394-936D-A50FF973C4DD}"/>
                </a:ext>
              </a:extLst>
            </p:cNvPr>
            <p:cNvSpPr/>
            <p:nvPr/>
          </p:nvSpPr>
          <p:spPr>
            <a:xfrm>
              <a:off x="3201484" y="4772315"/>
              <a:ext cx="5210941" cy="1537004"/>
            </a:xfrm>
            <a:custGeom>
              <a:avLst/>
              <a:gdLst>
                <a:gd name="connsiteX0" fmla="*/ 5097652 w 5210941"/>
                <a:gd name="connsiteY0" fmla="*/ 0 h 1537004"/>
                <a:gd name="connsiteX1" fmla="*/ 5097652 w 5210941"/>
                <a:gd name="connsiteY1" fmla="*/ 1409238 h 1537004"/>
                <a:gd name="connsiteX2" fmla="*/ 119623 w 5210941"/>
                <a:gd name="connsiteY2" fmla="*/ 1409238 h 1537004"/>
                <a:gd name="connsiteX3" fmla="*/ 119623 w 5210941"/>
                <a:gd name="connsiteY3" fmla="*/ 0 h 1537004"/>
                <a:gd name="connsiteX4" fmla="*/ 0 w 5210941"/>
                <a:gd name="connsiteY4" fmla="*/ 0 h 1537004"/>
                <a:gd name="connsiteX5" fmla="*/ 0 w 5210941"/>
                <a:gd name="connsiteY5" fmla="*/ 1537005 h 1537004"/>
                <a:gd name="connsiteX6" fmla="*/ 5210941 w 5210941"/>
                <a:gd name="connsiteY6" fmla="*/ 1537005 h 1537004"/>
                <a:gd name="connsiteX7" fmla="*/ 5210941 w 5210941"/>
                <a:gd name="connsiteY7" fmla="*/ 0 h 15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0941" h="1537004">
                  <a:moveTo>
                    <a:pt x="5097652" y="0"/>
                  </a:moveTo>
                  <a:lnTo>
                    <a:pt x="5097652" y="1409238"/>
                  </a:lnTo>
                  <a:lnTo>
                    <a:pt x="119623" y="1409238"/>
                  </a:lnTo>
                  <a:lnTo>
                    <a:pt x="119623" y="0"/>
                  </a:lnTo>
                  <a:lnTo>
                    <a:pt x="0" y="0"/>
                  </a:lnTo>
                  <a:lnTo>
                    <a:pt x="0" y="1537005"/>
                  </a:lnTo>
                  <a:lnTo>
                    <a:pt x="5210941" y="1537005"/>
                  </a:lnTo>
                  <a:lnTo>
                    <a:pt x="5210941" y="0"/>
                  </a:lnTo>
                  <a:close/>
                </a:path>
              </a:pathLst>
            </a:custGeom>
            <a:solidFill>
              <a:schemeClr val="bg1"/>
            </a:solidFill>
            <a:ln w="18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6E31FE66-E580-44FF-A476-D4BFECEF1E0E}"/>
                </a:ext>
              </a:extLst>
            </p:cNvPr>
            <p:cNvSpPr/>
            <p:nvPr/>
          </p:nvSpPr>
          <p:spPr>
            <a:xfrm>
              <a:off x="3200399" y="2400300"/>
              <a:ext cx="5210941" cy="1574828"/>
            </a:xfrm>
            <a:custGeom>
              <a:avLst/>
              <a:gdLst>
                <a:gd name="connsiteX0" fmla="*/ 0 w 5210941"/>
                <a:gd name="connsiteY0" fmla="*/ 0 h 1574828"/>
                <a:gd name="connsiteX1" fmla="*/ 0 w 5210941"/>
                <a:gd name="connsiteY1" fmla="*/ 1574828 h 1574828"/>
                <a:gd name="connsiteX2" fmla="*/ 119623 w 5210941"/>
                <a:gd name="connsiteY2" fmla="*/ 1574828 h 1574828"/>
                <a:gd name="connsiteX3" fmla="*/ 119623 w 5210941"/>
                <a:gd name="connsiteY3" fmla="*/ 121614 h 1574828"/>
                <a:gd name="connsiteX4" fmla="*/ 5097471 w 5210941"/>
                <a:gd name="connsiteY4" fmla="*/ 121614 h 1574828"/>
                <a:gd name="connsiteX5" fmla="*/ 5097471 w 5210941"/>
                <a:gd name="connsiteY5" fmla="*/ 1574828 h 1574828"/>
                <a:gd name="connsiteX6" fmla="*/ 5210941 w 5210941"/>
                <a:gd name="connsiteY6" fmla="*/ 1574828 h 1574828"/>
                <a:gd name="connsiteX7" fmla="*/ 5210941 w 5210941"/>
                <a:gd name="connsiteY7" fmla="*/ 0 h 157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0941" h="1574828">
                  <a:moveTo>
                    <a:pt x="0" y="0"/>
                  </a:moveTo>
                  <a:lnTo>
                    <a:pt x="0" y="1574828"/>
                  </a:lnTo>
                  <a:lnTo>
                    <a:pt x="119623" y="1574828"/>
                  </a:lnTo>
                  <a:lnTo>
                    <a:pt x="119623" y="121614"/>
                  </a:lnTo>
                  <a:lnTo>
                    <a:pt x="5097471" y="121614"/>
                  </a:lnTo>
                  <a:lnTo>
                    <a:pt x="5097471" y="1574828"/>
                  </a:lnTo>
                  <a:lnTo>
                    <a:pt x="5210941" y="1574828"/>
                  </a:lnTo>
                  <a:lnTo>
                    <a:pt x="5210941" y="0"/>
                  </a:lnTo>
                  <a:close/>
                </a:path>
              </a:pathLst>
            </a:custGeom>
            <a:solidFill>
              <a:schemeClr val="bg1"/>
            </a:solidFill>
            <a:ln w="18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224248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3C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  <p:grpSp>
        <p:nvGrpSpPr>
          <p:cNvPr id="5" name="Grafika 3">
            <a:extLst>
              <a:ext uri="{FF2B5EF4-FFF2-40B4-BE49-F238E27FC236}">
                <a16:creationId xmlns:a16="http://schemas.microsoft.com/office/drawing/2014/main" id="{04A06D6E-7E22-4810-B96A-B999A3030D1C}"/>
              </a:ext>
            </a:extLst>
          </p:cNvPr>
          <p:cNvGrpSpPr/>
          <p:nvPr/>
        </p:nvGrpSpPr>
        <p:grpSpPr>
          <a:xfrm>
            <a:off x="227383" y="170538"/>
            <a:ext cx="8689233" cy="6516923"/>
            <a:chOff x="3200399" y="2400300"/>
            <a:chExt cx="5212027" cy="3909020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C947C4A0-B3E3-4394-936D-A50FF973C4DD}"/>
                </a:ext>
              </a:extLst>
            </p:cNvPr>
            <p:cNvSpPr/>
            <p:nvPr/>
          </p:nvSpPr>
          <p:spPr>
            <a:xfrm>
              <a:off x="3201484" y="4772315"/>
              <a:ext cx="5210941" cy="1537004"/>
            </a:xfrm>
            <a:custGeom>
              <a:avLst/>
              <a:gdLst>
                <a:gd name="connsiteX0" fmla="*/ 5097652 w 5210941"/>
                <a:gd name="connsiteY0" fmla="*/ 0 h 1537004"/>
                <a:gd name="connsiteX1" fmla="*/ 5097652 w 5210941"/>
                <a:gd name="connsiteY1" fmla="*/ 1409238 h 1537004"/>
                <a:gd name="connsiteX2" fmla="*/ 119623 w 5210941"/>
                <a:gd name="connsiteY2" fmla="*/ 1409238 h 1537004"/>
                <a:gd name="connsiteX3" fmla="*/ 119623 w 5210941"/>
                <a:gd name="connsiteY3" fmla="*/ 0 h 1537004"/>
                <a:gd name="connsiteX4" fmla="*/ 0 w 5210941"/>
                <a:gd name="connsiteY4" fmla="*/ 0 h 1537004"/>
                <a:gd name="connsiteX5" fmla="*/ 0 w 5210941"/>
                <a:gd name="connsiteY5" fmla="*/ 1537005 h 1537004"/>
                <a:gd name="connsiteX6" fmla="*/ 5210941 w 5210941"/>
                <a:gd name="connsiteY6" fmla="*/ 1537005 h 1537004"/>
                <a:gd name="connsiteX7" fmla="*/ 5210941 w 5210941"/>
                <a:gd name="connsiteY7" fmla="*/ 0 h 15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0941" h="1537004">
                  <a:moveTo>
                    <a:pt x="5097652" y="0"/>
                  </a:moveTo>
                  <a:lnTo>
                    <a:pt x="5097652" y="1409238"/>
                  </a:lnTo>
                  <a:lnTo>
                    <a:pt x="119623" y="1409238"/>
                  </a:lnTo>
                  <a:lnTo>
                    <a:pt x="119623" y="0"/>
                  </a:lnTo>
                  <a:lnTo>
                    <a:pt x="0" y="0"/>
                  </a:lnTo>
                  <a:lnTo>
                    <a:pt x="0" y="1537005"/>
                  </a:lnTo>
                  <a:lnTo>
                    <a:pt x="5210941" y="1537005"/>
                  </a:lnTo>
                  <a:lnTo>
                    <a:pt x="5210941" y="0"/>
                  </a:lnTo>
                  <a:close/>
                </a:path>
              </a:pathLst>
            </a:custGeom>
            <a:solidFill>
              <a:schemeClr val="bg1"/>
            </a:solidFill>
            <a:ln w="18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6E31FE66-E580-44FF-A476-D4BFECEF1E0E}"/>
                </a:ext>
              </a:extLst>
            </p:cNvPr>
            <p:cNvSpPr/>
            <p:nvPr/>
          </p:nvSpPr>
          <p:spPr>
            <a:xfrm>
              <a:off x="3200399" y="2400300"/>
              <a:ext cx="5210941" cy="1574828"/>
            </a:xfrm>
            <a:custGeom>
              <a:avLst/>
              <a:gdLst>
                <a:gd name="connsiteX0" fmla="*/ 0 w 5210941"/>
                <a:gd name="connsiteY0" fmla="*/ 0 h 1574828"/>
                <a:gd name="connsiteX1" fmla="*/ 0 w 5210941"/>
                <a:gd name="connsiteY1" fmla="*/ 1574828 h 1574828"/>
                <a:gd name="connsiteX2" fmla="*/ 119623 w 5210941"/>
                <a:gd name="connsiteY2" fmla="*/ 1574828 h 1574828"/>
                <a:gd name="connsiteX3" fmla="*/ 119623 w 5210941"/>
                <a:gd name="connsiteY3" fmla="*/ 121614 h 1574828"/>
                <a:gd name="connsiteX4" fmla="*/ 5097471 w 5210941"/>
                <a:gd name="connsiteY4" fmla="*/ 121614 h 1574828"/>
                <a:gd name="connsiteX5" fmla="*/ 5097471 w 5210941"/>
                <a:gd name="connsiteY5" fmla="*/ 1574828 h 1574828"/>
                <a:gd name="connsiteX6" fmla="*/ 5210941 w 5210941"/>
                <a:gd name="connsiteY6" fmla="*/ 1574828 h 1574828"/>
                <a:gd name="connsiteX7" fmla="*/ 5210941 w 5210941"/>
                <a:gd name="connsiteY7" fmla="*/ 0 h 157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0941" h="1574828">
                  <a:moveTo>
                    <a:pt x="0" y="0"/>
                  </a:moveTo>
                  <a:lnTo>
                    <a:pt x="0" y="1574828"/>
                  </a:lnTo>
                  <a:lnTo>
                    <a:pt x="119623" y="1574828"/>
                  </a:lnTo>
                  <a:lnTo>
                    <a:pt x="119623" y="121614"/>
                  </a:lnTo>
                  <a:lnTo>
                    <a:pt x="5097471" y="121614"/>
                  </a:lnTo>
                  <a:lnTo>
                    <a:pt x="5097471" y="1574828"/>
                  </a:lnTo>
                  <a:lnTo>
                    <a:pt x="5210941" y="1574828"/>
                  </a:lnTo>
                  <a:lnTo>
                    <a:pt x="5210941" y="0"/>
                  </a:lnTo>
                  <a:close/>
                </a:path>
              </a:pathLst>
            </a:custGeom>
            <a:solidFill>
              <a:schemeClr val="bg1"/>
            </a:solidFill>
            <a:ln w="18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50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7D90A64B-564C-45C9-A517-F8F3A69F28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4557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206" r:id="rId2"/>
    <p:sldLayoutId id="214748416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DF402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7D90A64B-564C-45C9-A517-F8F3A69F28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9665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205" r:id="rId2"/>
    <p:sldLayoutId id="2147484168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DF402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98D62994-9352-46FB-AAC4-979996F024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pic>
        <p:nvPicPr>
          <p:cNvPr id="7" name="Grafika 1">
            <a:extLst>
              <a:ext uri="{FF2B5EF4-FFF2-40B4-BE49-F238E27FC236}">
                <a16:creationId xmlns:a16="http://schemas.microsoft.com/office/drawing/2014/main" id="{E3D41A27-E278-45C5-A780-4CDD07609C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67613" y="5840413"/>
            <a:ext cx="1066800" cy="4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25" r:id="rId2"/>
    <p:sldLayoutId id="2147484212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7D90A64B-564C-45C9-A517-F8F3A69F28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0077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204" r:id="rId2"/>
    <p:sldLayoutId id="2147484171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808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7D90A64B-564C-45C9-A517-F8F3A69F28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7785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203" r:id="rId2"/>
    <p:sldLayoutId id="2147484174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808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98D62994-9352-46FB-AAC4-979996F024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pic>
        <p:nvPicPr>
          <p:cNvPr id="7" name="Grafika 1">
            <a:extLst>
              <a:ext uri="{FF2B5EF4-FFF2-40B4-BE49-F238E27FC236}">
                <a16:creationId xmlns:a16="http://schemas.microsoft.com/office/drawing/2014/main" id="{E3D41A27-E278-45C5-A780-4CDD07609C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67613" y="5840413"/>
            <a:ext cx="1066800" cy="4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9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24" r:id="rId2"/>
    <p:sldLayoutId id="2147484209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7D90A64B-564C-45C9-A517-F8F3A69F28C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6400" y="154800"/>
            <a:ext cx="8731200" cy="6548400"/>
          </a:xfrm>
          <a:prstGeom prst="rect">
            <a:avLst/>
          </a:prstGeom>
        </p:spPr>
      </p:pic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1136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202" r:id="rId2"/>
    <p:sldLayoutId id="2147484221" r:id="rId3"/>
    <p:sldLayoutId id="2147484222" r:id="rId4"/>
    <p:sldLayoutId id="2147484177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20386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7D90A64B-564C-45C9-A517-F8F3A69F28C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Symbol zastępczy tytułu 8"/>
          <p:cNvSpPr>
            <a:spLocks noGrp="1"/>
          </p:cNvSpPr>
          <p:nvPr>
            <p:ph type="title"/>
          </p:nvPr>
        </p:nvSpPr>
        <p:spPr bwMode="auto">
          <a:xfrm>
            <a:off x="1042988" y="2133600"/>
            <a:ext cx="7058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1682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01" r:id="rId2"/>
    <p:sldLayoutId id="2147484219" r:id="rId3"/>
    <p:sldLayoutId id="2147484220" r:id="rId4"/>
    <p:sldLayoutId id="2147484180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20386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4"/>
          <p:cNvSpPr txBox="1">
            <a:spLocks/>
          </p:cNvSpPr>
          <p:nvPr/>
        </p:nvSpPr>
        <p:spPr>
          <a:xfrm>
            <a:off x="533515" y="2511707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l-PL" sz="3200" dirty="0" smtClean="0">
                <a:solidFill>
                  <a:srgbClr val="DF402F"/>
                </a:solidFill>
              </a:rPr>
              <a:t>Wyniki III Wojewódzkiego Konkursu Ekologicznego </a:t>
            </a:r>
            <a:br>
              <a:rPr lang="pl-PL" sz="3200" dirty="0" smtClean="0">
                <a:solidFill>
                  <a:srgbClr val="DF402F"/>
                </a:solidFill>
              </a:rPr>
            </a:br>
            <a:r>
              <a:rPr lang="pl-PL" sz="3200" dirty="0" smtClean="0">
                <a:solidFill>
                  <a:srgbClr val="DF402F"/>
                </a:solidFill>
              </a:rPr>
              <a:t>„DBAM O ŚRDOWISKO W ŁÓDZKIM” pn. </a:t>
            </a:r>
            <a:br>
              <a:rPr lang="pl-PL" sz="3200" dirty="0" smtClean="0">
                <a:solidFill>
                  <a:srgbClr val="DF402F"/>
                </a:solidFill>
              </a:rPr>
            </a:br>
            <a:r>
              <a:rPr lang="pl-PL" sz="3200" dirty="0" smtClean="0">
                <a:solidFill>
                  <a:srgbClr val="DF402F"/>
                </a:solidFill>
              </a:rPr>
              <a:t>„Tworzymy błękitno-zieloną sieć”</a:t>
            </a:r>
            <a:endParaRPr lang="en-US" sz="3200" dirty="0">
              <a:solidFill>
                <a:srgbClr val="DF402F"/>
              </a:solidFill>
            </a:endParaRPr>
          </a:p>
        </p:txBody>
      </p:sp>
      <p:sp>
        <p:nvSpPr>
          <p:cNvPr id="4" name="Symbol zastępczy tytułu 8"/>
          <p:cNvSpPr txBox="1">
            <a:spLocks/>
          </p:cNvSpPr>
          <p:nvPr/>
        </p:nvSpPr>
        <p:spPr>
          <a:xfrm>
            <a:off x="547316" y="5445224"/>
            <a:ext cx="5327824" cy="107721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1600" b="1" dirty="0">
                <a:solidFill>
                  <a:srgbClr val="DF402F"/>
                </a:solidFill>
                <a:ea typeface="+mj-ea"/>
              </a:rPr>
              <a:t>Urząd Marszałkowski Województwa Łódzkiego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600" dirty="0">
                <a:solidFill>
                  <a:srgbClr val="DF402F"/>
                </a:solidFill>
                <a:ea typeface="+mj-ea"/>
              </a:rPr>
              <a:t>Łódź, </a:t>
            </a:r>
            <a:r>
              <a:rPr lang="pl-PL" sz="1600" dirty="0" smtClean="0">
                <a:solidFill>
                  <a:srgbClr val="DF402F"/>
                </a:solidFill>
                <a:ea typeface="+mj-ea"/>
              </a:rPr>
              <a:t>08.12.2021 </a:t>
            </a:r>
            <a:r>
              <a:rPr lang="pl-PL" sz="1600" dirty="0">
                <a:solidFill>
                  <a:srgbClr val="DF402F"/>
                </a:solidFill>
                <a:ea typeface="+mj-ea"/>
              </a:rPr>
              <a:t>r.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9D099C31-8573-40CE-8B2C-14869E475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0" y="1052736"/>
            <a:ext cx="3047960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Wyróżnienie – Aleksandra Krystek, </a:t>
            </a:r>
            <a:br>
              <a:rPr lang="pl-PL" dirty="0" smtClean="0"/>
            </a:br>
            <a:r>
              <a:rPr lang="pl-PL" dirty="0" smtClean="0"/>
              <a:t>SP w Woli Krzysztoporskiej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16397"/>
            <a:ext cx="3628498" cy="216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616397"/>
            <a:ext cx="3753443" cy="216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394" y="4041461"/>
            <a:ext cx="35466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0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III miejsce </a:t>
            </a:r>
            <a:r>
              <a:rPr lang="pl-PL" dirty="0" smtClean="0"/>
              <a:t>– Piotr Rutkowski, ZSP w Popowie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27" y="1700808"/>
            <a:ext cx="730543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II </a:t>
            </a:r>
            <a:r>
              <a:rPr lang="pl-PL" dirty="0"/>
              <a:t>miejsce </a:t>
            </a:r>
            <a:r>
              <a:rPr lang="pl-PL" dirty="0" smtClean="0"/>
              <a:t>– </a:t>
            </a:r>
            <a:r>
              <a:rPr lang="pl-PL" dirty="0"/>
              <a:t>J</a:t>
            </a:r>
            <a:r>
              <a:rPr lang="pl-PL" dirty="0" smtClean="0"/>
              <a:t>ulia Prokop, SP w Bolimowie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1484784"/>
            <a:ext cx="4401573" cy="25202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559" y="3626754"/>
            <a:ext cx="3982507" cy="22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6DAA50F-45F4-4BD1-9F47-0E5B141A12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I </a:t>
            </a:r>
            <a:r>
              <a:rPr lang="pl-PL" dirty="0"/>
              <a:t>miejsce </a:t>
            </a:r>
            <a:r>
              <a:rPr lang="pl-PL" dirty="0" smtClean="0"/>
              <a:t>– Adrian Tarnowski, ZS w Dąbrowicach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484784"/>
            <a:ext cx="3840000" cy="288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88" y="2852776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164C24F-0F89-44E0-9A6E-72BA15F3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altLang="pl-PL" dirty="0"/>
              <a:t>G</a:t>
            </a:r>
            <a:r>
              <a:rPr lang="pl-PL" dirty="0"/>
              <a:t>rupa </a:t>
            </a:r>
            <a:r>
              <a:rPr lang="pl-PL" dirty="0" smtClean="0"/>
              <a:t>III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uczniowie klas </a:t>
            </a:r>
            <a:r>
              <a:rPr lang="pl-PL" dirty="0" smtClean="0"/>
              <a:t>I-III </a:t>
            </a:r>
            <a:r>
              <a:rPr lang="pl-PL" dirty="0"/>
              <a:t>szkoły </a:t>
            </a:r>
            <a:r>
              <a:rPr lang="pl-PL" dirty="0" smtClean="0"/>
              <a:t>średniej</a:t>
            </a:r>
            <a:r>
              <a:rPr lang="pl-PL" altLang="pl-PL" sz="1600" dirty="0">
                <a:solidFill>
                  <a:srgbClr val="5D1A0F"/>
                </a:solidFill>
              </a:rPr>
              <a:t/>
            </a:r>
            <a:br>
              <a:rPr lang="pl-PL" altLang="pl-PL" sz="1600" dirty="0">
                <a:solidFill>
                  <a:srgbClr val="5D1A0F"/>
                </a:solidFill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34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III miejsce </a:t>
            </a:r>
            <a:r>
              <a:rPr lang="pl-PL" dirty="0" smtClean="0"/>
              <a:t>– Gabriela </a:t>
            </a:r>
            <a:r>
              <a:rPr lang="pl-PL" dirty="0" err="1" smtClean="0"/>
              <a:t>Kijo</a:t>
            </a:r>
            <a:r>
              <a:rPr lang="pl-PL" dirty="0" smtClean="0"/>
              <a:t>, ILO w Koluszkach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3743"/>
            <a:ext cx="3455899" cy="216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03743"/>
            <a:ext cx="4165442" cy="216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77072"/>
            <a:ext cx="432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II </a:t>
            </a:r>
            <a:r>
              <a:rPr lang="pl-PL" dirty="0"/>
              <a:t>miejsce </a:t>
            </a:r>
            <a:r>
              <a:rPr lang="pl-PL" dirty="0" smtClean="0"/>
              <a:t>– Julia </a:t>
            </a:r>
            <a:r>
              <a:rPr lang="pl-PL" dirty="0" err="1" smtClean="0"/>
              <a:t>Sor</a:t>
            </a:r>
            <a:r>
              <a:rPr lang="pl-PL" dirty="0" smtClean="0"/>
              <a:t>, Samorządowe LO w Zgierzu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3848141" cy="216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26" y="1484784"/>
            <a:ext cx="4008913" cy="2160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530" y="3839154"/>
            <a:ext cx="450442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8" y="1414445"/>
            <a:ext cx="4102991" cy="1942547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I </a:t>
            </a:r>
            <a:r>
              <a:rPr lang="pl-PL" dirty="0"/>
              <a:t>miejsce </a:t>
            </a:r>
            <a:r>
              <a:rPr lang="pl-PL" dirty="0" smtClean="0"/>
              <a:t>– Anna Bortnik, </a:t>
            </a:r>
            <a:br>
              <a:rPr lang="pl-PL" dirty="0" smtClean="0"/>
            </a:br>
            <a:r>
              <a:rPr lang="pl-PL" dirty="0" smtClean="0"/>
              <a:t>Samorządowe LO w Zgierzu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561" y="1404416"/>
            <a:ext cx="3901373" cy="194678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99" y="3573016"/>
            <a:ext cx="4102437" cy="22876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562" y="3573016"/>
            <a:ext cx="3901373" cy="22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115616" y="2420139"/>
            <a:ext cx="6912768" cy="2016225"/>
          </a:xfrm>
          <a:prstGeom prst="round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DF402F"/>
                </a:solidFill>
                <a:effectLst/>
                <a:uLnTx/>
                <a:uFillTx/>
                <a:latin typeface="Arial"/>
                <a:ea typeface="+mn-ea"/>
                <a:cs typeface="Tahoma" pitchFamily="34" charset="0"/>
              </a:rPr>
              <a:t>Dziękuję za uwagę !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srgbClr val="DF40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7D76C2D-66CF-483A-B80C-F4E1B5EEE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80728"/>
            <a:ext cx="304796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164C24F-0F89-44E0-9A6E-72BA15F3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altLang="pl-PL" dirty="0"/>
              <a:t>G</a:t>
            </a:r>
            <a:r>
              <a:rPr lang="pl-PL" dirty="0"/>
              <a:t>rupa I </a:t>
            </a:r>
            <a:br>
              <a:rPr lang="pl-PL" dirty="0"/>
            </a:br>
            <a:r>
              <a:rPr lang="pl-PL" dirty="0"/>
              <a:t>uczniowie klas I-III</a:t>
            </a:r>
            <a:r>
              <a:rPr lang="pl-PL" altLang="pl-PL" sz="1600" dirty="0">
                <a:solidFill>
                  <a:srgbClr val="5D1A0F"/>
                </a:solidFill>
              </a:rPr>
              <a:t/>
            </a:r>
            <a:br>
              <a:rPr lang="pl-PL" altLang="pl-PL" sz="1600" dirty="0">
                <a:solidFill>
                  <a:srgbClr val="5D1A0F"/>
                </a:solidFill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44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endParaRPr lang="pl-PL" dirty="0" smtClean="0"/>
          </a:p>
          <a:p>
            <a:r>
              <a:rPr lang="pl-PL" dirty="0" smtClean="0"/>
              <a:t>Wyróżnienie – </a:t>
            </a:r>
            <a:r>
              <a:rPr lang="pl-PL" dirty="0"/>
              <a:t>Antonina </a:t>
            </a:r>
            <a:r>
              <a:rPr lang="pl-PL" dirty="0" smtClean="0"/>
              <a:t>Łukasik, </a:t>
            </a:r>
            <a:br>
              <a:rPr lang="pl-PL" dirty="0" smtClean="0"/>
            </a:br>
            <a:r>
              <a:rPr lang="pl-PL" dirty="0" smtClean="0"/>
              <a:t>SP </a:t>
            </a:r>
            <a:r>
              <a:rPr lang="pl-PL" dirty="0"/>
              <a:t>nr 9 w Bełchatowie</a:t>
            </a:r>
          </a:p>
          <a:p>
            <a:pPr algn="ctr"/>
            <a:endParaRPr lang="pl-PL" dirty="0"/>
          </a:p>
        </p:txBody>
      </p:sp>
      <p:pic>
        <p:nvPicPr>
          <p:cNvPr id="5" name="Obraz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44" y="1700808"/>
            <a:ext cx="5760000" cy="41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Wyróżnienie – </a:t>
            </a:r>
            <a:r>
              <a:rPr lang="pl-PL" smtClean="0"/>
              <a:t>Maria </a:t>
            </a:r>
            <a:r>
              <a:rPr lang="pl-PL" smtClean="0"/>
              <a:t>Smyczyńska</a:t>
            </a:r>
            <a:r>
              <a:rPr lang="pl-PL" dirty="0" smtClean="0"/>
              <a:t>, SP w Koźlu </a:t>
            </a:r>
            <a:endParaRPr lang="pl-PL" dirty="0"/>
          </a:p>
        </p:txBody>
      </p:sp>
      <p:pic>
        <p:nvPicPr>
          <p:cNvPr id="4" name="Obraz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44" y="1556792"/>
            <a:ext cx="5760000" cy="408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/>
              <a:t>III miejsce </a:t>
            </a:r>
            <a:r>
              <a:rPr lang="pl-PL" dirty="0" smtClean="0"/>
              <a:t>– </a:t>
            </a:r>
            <a:r>
              <a:rPr lang="pl-PL" dirty="0"/>
              <a:t>K</a:t>
            </a:r>
            <a:r>
              <a:rPr lang="pl-PL" dirty="0" smtClean="0"/>
              <a:t>acper Okrasa, </a:t>
            </a:r>
            <a:br>
              <a:rPr lang="pl-PL" dirty="0" smtClean="0"/>
            </a:br>
            <a:r>
              <a:rPr lang="pl-PL" dirty="0" smtClean="0"/>
              <a:t>ZSS w Aleksandrowie Łódzkim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31" y="1484784"/>
            <a:ext cx="3384376" cy="49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II </a:t>
            </a:r>
            <a:r>
              <a:rPr lang="pl-PL" dirty="0"/>
              <a:t>miejsce </a:t>
            </a:r>
            <a:r>
              <a:rPr lang="pl-PL" dirty="0" smtClean="0"/>
              <a:t>– </a:t>
            </a:r>
            <a:r>
              <a:rPr lang="pl-PL" dirty="0"/>
              <a:t>G</a:t>
            </a:r>
            <a:r>
              <a:rPr lang="pl-PL" dirty="0" smtClean="0"/>
              <a:t>abriela Rykała, </a:t>
            </a:r>
            <a:br>
              <a:rPr lang="pl-PL" dirty="0" smtClean="0"/>
            </a:br>
            <a:r>
              <a:rPr lang="pl-PL" dirty="0" smtClean="0"/>
              <a:t>SP nr 4 w Skierniewicach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25" y="1628569"/>
            <a:ext cx="595438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I </a:t>
            </a:r>
            <a:r>
              <a:rPr lang="pl-PL" dirty="0"/>
              <a:t>miejsce </a:t>
            </a:r>
            <a:r>
              <a:rPr lang="pl-PL" dirty="0" smtClean="0"/>
              <a:t>– Liwia Jankowska, SP nr 3 w Łodzi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44" y="16288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1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164C24F-0F89-44E0-9A6E-72BA15F37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altLang="pl-PL" dirty="0"/>
              <a:t>G</a:t>
            </a:r>
            <a:r>
              <a:rPr lang="pl-PL" dirty="0"/>
              <a:t>rupa II</a:t>
            </a:r>
            <a:br>
              <a:rPr lang="pl-PL" dirty="0"/>
            </a:br>
            <a:r>
              <a:rPr lang="pl-PL" dirty="0"/>
              <a:t>uczniowie klas IV-VIII szkoły podstawowej</a:t>
            </a:r>
            <a:r>
              <a:rPr lang="pl-PL" altLang="pl-PL" sz="1600" dirty="0">
                <a:solidFill>
                  <a:srgbClr val="5D1A0F"/>
                </a:solidFill>
              </a:rPr>
              <a:t/>
            </a:r>
            <a:br>
              <a:rPr lang="pl-PL" altLang="pl-PL" sz="1600" dirty="0">
                <a:solidFill>
                  <a:srgbClr val="5D1A0F"/>
                </a:solidFill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33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BEC41-5574-48B1-A4FA-45F624C906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l-PL" dirty="0" smtClean="0"/>
              <a:t>Wyróżnienie – Aleksandra Nowaczyk, </a:t>
            </a:r>
            <a:br>
              <a:rPr lang="pl-PL" dirty="0" smtClean="0"/>
            </a:br>
            <a:r>
              <a:rPr lang="pl-PL" dirty="0" smtClean="0"/>
              <a:t>SP nr 120 w Łodzi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744" y="1412776"/>
            <a:ext cx="2823437" cy="49685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413328"/>
            <a:ext cx="2763971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6_czerwony">
  <a:themeElements>
    <a:clrScheme name="16_czerwon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czerwony">
      <a:majorFont>
        <a:latin typeface="Arial"/>
        <a:ea typeface=""/>
        <a:cs typeface="Arial"/>
      </a:majorFont>
      <a:minorFont>
        <a:latin typeface="Calibri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czerwon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5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8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6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7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9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0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czerwony">
  <a:themeElements>
    <a:clrScheme name="16_czerwon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czerwony">
      <a:majorFont>
        <a:latin typeface="Arial"/>
        <a:ea typeface=""/>
        <a:cs typeface="Arial"/>
      </a:majorFont>
      <a:minorFont>
        <a:latin typeface="Calibri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czerwon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1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2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czerwony">
  <a:themeElements>
    <a:clrScheme name="16_czerwon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czerwony">
      <a:majorFont>
        <a:latin typeface="Arial"/>
        <a:ea typeface=""/>
        <a:cs typeface="Arial"/>
      </a:majorFont>
      <a:minorFont>
        <a:latin typeface="Calibri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czerwon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3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4_czerwo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8_czerwony">
      <a:majorFont>
        <a:latin typeface="Arial"/>
        <a:ea typeface=""/>
        <a:cs typeface="Arial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190</Words>
  <Application>Microsoft Office PowerPoint</Application>
  <PresentationFormat>Pokaz na ekranie (4:3)</PresentationFormat>
  <Paragraphs>21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13</vt:i4>
      </vt:variant>
      <vt:variant>
        <vt:lpstr>Tytuły slajdów</vt:lpstr>
      </vt:variant>
      <vt:variant>
        <vt:i4>18</vt:i4>
      </vt:variant>
    </vt:vector>
  </HeadingPairs>
  <TitlesOfParts>
    <vt:vector size="34" baseType="lpstr">
      <vt:lpstr>Arial</vt:lpstr>
      <vt:lpstr>Calibri</vt:lpstr>
      <vt:lpstr>Tahoma</vt:lpstr>
      <vt:lpstr>16_czerwony</vt:lpstr>
      <vt:lpstr>29_czerwony</vt:lpstr>
      <vt:lpstr>30_czerwony</vt:lpstr>
      <vt:lpstr>17_czerwony</vt:lpstr>
      <vt:lpstr>31_czerwony</vt:lpstr>
      <vt:lpstr>32_czerwony</vt:lpstr>
      <vt:lpstr>18_czerwony</vt:lpstr>
      <vt:lpstr>33_czerwony</vt:lpstr>
      <vt:lpstr>34_czerwony</vt:lpstr>
      <vt:lpstr>35_czerwony</vt:lpstr>
      <vt:lpstr>38_czerwony</vt:lpstr>
      <vt:lpstr>36_czerwony</vt:lpstr>
      <vt:lpstr>37_czerwony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2020-01-16T11:32:12Z</dcterms:created>
  <dcterms:modified xsi:type="dcterms:W3CDTF">2021-12-08T15:35:59Z</dcterms:modified>
</cp:coreProperties>
</file>